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3"/>
  </p:notesMasterIdLst>
  <p:sldIdLst>
    <p:sldId id="257" r:id="rId5"/>
    <p:sldId id="260" r:id="rId6"/>
    <p:sldId id="261" r:id="rId7"/>
    <p:sldId id="259" r:id="rId8"/>
    <p:sldId id="285" r:id="rId9"/>
    <p:sldId id="405" r:id="rId10"/>
    <p:sldId id="449" r:id="rId11"/>
    <p:sldId id="275" r:id="rId12"/>
    <p:sldId id="276" r:id="rId13"/>
    <p:sldId id="451" r:id="rId14"/>
    <p:sldId id="452" r:id="rId15"/>
    <p:sldId id="459" r:id="rId16"/>
    <p:sldId id="461" r:id="rId17"/>
    <p:sldId id="462" r:id="rId18"/>
    <p:sldId id="454" r:id="rId19"/>
    <p:sldId id="460" r:id="rId20"/>
    <p:sldId id="272" r:id="rId21"/>
    <p:sldId id="270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8F5312-9DA7-4E8D-BB1C-C447F0FBF921}" v="11" dt="2024-12-04T17:58:25.9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167" autoAdjust="0"/>
  </p:normalViewPr>
  <p:slideViewPr>
    <p:cSldViewPr snapToGrid="0">
      <p:cViewPr varScale="1">
        <p:scale>
          <a:sx n="68" d="100"/>
          <a:sy n="68" d="100"/>
        </p:scale>
        <p:origin x="101" y="34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2A8F5312-9DA7-4E8D-BB1C-C447F0FBF921}"/>
    <pc:docChg chg="undo redo custSel addSld delSld modSld">
      <pc:chgData name="Šedivec Tomáš" userId="5859117d-4fed-45af-939e-a078bb4ea44f" providerId="ADAL" clId="{2A8F5312-9DA7-4E8D-BB1C-C447F0FBF921}" dt="2024-12-09T12:28:39.376" v="1401" actId="20577"/>
      <pc:docMkLst>
        <pc:docMk/>
      </pc:docMkLst>
      <pc:sldChg chg="modSp mod">
        <pc:chgData name="Šedivec Tomáš" userId="5859117d-4fed-45af-939e-a078bb4ea44f" providerId="ADAL" clId="{2A8F5312-9DA7-4E8D-BB1C-C447F0FBF921}" dt="2024-12-09T11:59:02.797" v="1397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2A8F5312-9DA7-4E8D-BB1C-C447F0FBF921}" dt="2024-12-09T11:59:02.797" v="1397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2A8F5312-9DA7-4E8D-BB1C-C447F0FBF921}" dt="2024-12-04T17:06:19.145" v="534" actId="403"/>
        <pc:sldMkLst>
          <pc:docMk/>
          <pc:sldMk cId="3010951941" sldId="259"/>
        </pc:sldMkLst>
        <pc:spChg chg="mod">
          <ac:chgData name="Šedivec Tomáš" userId="5859117d-4fed-45af-939e-a078bb4ea44f" providerId="ADAL" clId="{2A8F5312-9DA7-4E8D-BB1C-C447F0FBF921}" dt="2024-12-04T17:06:19.145" v="534" actId="40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2A8F5312-9DA7-4E8D-BB1C-C447F0FBF921}" dt="2024-12-04T16:33:16.562" v="377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2A8F5312-9DA7-4E8D-BB1C-C447F0FBF921}" dt="2024-12-04T16:33:16.562" v="377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del">
        <pc:chgData name="Šedivec Tomáš" userId="5859117d-4fed-45af-939e-a078bb4ea44f" providerId="ADAL" clId="{2A8F5312-9DA7-4E8D-BB1C-C447F0FBF921}" dt="2024-12-04T16:33:58.758" v="401" actId="47"/>
        <pc:sldMkLst>
          <pc:docMk/>
          <pc:sldMk cId="979719771" sldId="436"/>
        </pc:sldMkLst>
      </pc:sldChg>
      <pc:sldChg chg="modSp mod">
        <pc:chgData name="Šedivec Tomáš" userId="5859117d-4fed-45af-939e-a078bb4ea44f" providerId="ADAL" clId="{2A8F5312-9DA7-4E8D-BB1C-C447F0FBF921}" dt="2024-12-04T17:58:25.974" v="1242" actId="20577"/>
        <pc:sldMkLst>
          <pc:docMk/>
          <pc:sldMk cId="2267967382" sldId="449"/>
        </pc:sldMkLst>
        <pc:spChg chg="mod">
          <ac:chgData name="Šedivec Tomáš" userId="5859117d-4fed-45af-939e-a078bb4ea44f" providerId="ADAL" clId="{2A8F5312-9DA7-4E8D-BB1C-C447F0FBF921}" dt="2024-12-04T17:58:25.974" v="1242" actId="20577"/>
          <ac:spMkLst>
            <pc:docMk/>
            <pc:sldMk cId="2267967382" sldId="449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2A8F5312-9DA7-4E8D-BB1C-C447F0FBF921}" dt="2024-12-04T16:33:35.759" v="397" actId="20577"/>
        <pc:sldMkLst>
          <pc:docMk/>
          <pc:sldMk cId="3385071484" sldId="451"/>
        </pc:sldMkLst>
        <pc:spChg chg="mod">
          <ac:chgData name="Šedivec Tomáš" userId="5859117d-4fed-45af-939e-a078bb4ea44f" providerId="ADAL" clId="{2A8F5312-9DA7-4E8D-BB1C-C447F0FBF921}" dt="2024-12-04T16:33:35.759" v="397" actId="20577"/>
          <ac:spMkLst>
            <pc:docMk/>
            <pc:sldMk cId="3385071484" sldId="451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2A8F5312-9DA7-4E8D-BB1C-C447F0FBF921}" dt="2024-12-04T16:34:49.825" v="461" actId="20577"/>
        <pc:sldMkLst>
          <pc:docMk/>
          <pc:sldMk cId="2478049402" sldId="452"/>
        </pc:sldMkLst>
        <pc:spChg chg="mod">
          <ac:chgData name="Šedivec Tomáš" userId="5859117d-4fed-45af-939e-a078bb4ea44f" providerId="ADAL" clId="{2A8F5312-9DA7-4E8D-BB1C-C447F0FBF921}" dt="2024-12-04T16:34:49.825" v="461" actId="20577"/>
          <ac:spMkLst>
            <pc:docMk/>
            <pc:sldMk cId="2478049402" sldId="452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2A8F5312-9DA7-4E8D-BB1C-C447F0FBF921}" dt="2024-12-04T17:29:57.791" v="1039" actId="47"/>
        <pc:sldMkLst>
          <pc:docMk/>
          <pc:sldMk cId="2478826433" sldId="453"/>
        </pc:sldMkLst>
      </pc:sldChg>
      <pc:sldChg chg="modSp mod">
        <pc:chgData name="Šedivec Tomáš" userId="5859117d-4fed-45af-939e-a078bb4ea44f" providerId="ADAL" clId="{2A8F5312-9DA7-4E8D-BB1C-C447F0FBF921}" dt="2024-12-04T16:34:19.771" v="449" actId="20577"/>
        <pc:sldMkLst>
          <pc:docMk/>
          <pc:sldMk cId="1219135848" sldId="454"/>
        </pc:sldMkLst>
        <pc:spChg chg="mod">
          <ac:chgData name="Šedivec Tomáš" userId="5859117d-4fed-45af-939e-a078bb4ea44f" providerId="ADAL" clId="{2A8F5312-9DA7-4E8D-BB1C-C447F0FBF921}" dt="2024-12-04T16:34:19.771" v="449" actId="20577"/>
          <ac:spMkLst>
            <pc:docMk/>
            <pc:sldMk cId="1219135848" sldId="454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2A8F5312-9DA7-4E8D-BB1C-C447F0FBF921}" dt="2024-12-04T17:29:33.286" v="1038" actId="47"/>
        <pc:sldMkLst>
          <pc:docMk/>
          <pc:sldMk cId="3555653953" sldId="455"/>
        </pc:sldMkLst>
      </pc:sldChg>
      <pc:sldChg chg="del">
        <pc:chgData name="Šedivec Tomáš" userId="5859117d-4fed-45af-939e-a078bb4ea44f" providerId="ADAL" clId="{2A8F5312-9DA7-4E8D-BB1C-C447F0FBF921}" dt="2024-12-04T16:34:00.748" v="402" actId="47"/>
        <pc:sldMkLst>
          <pc:docMk/>
          <pc:sldMk cId="2366172806" sldId="456"/>
        </pc:sldMkLst>
      </pc:sldChg>
      <pc:sldChg chg="del">
        <pc:chgData name="Šedivec Tomáš" userId="5859117d-4fed-45af-939e-a078bb4ea44f" providerId="ADAL" clId="{2A8F5312-9DA7-4E8D-BB1C-C447F0FBF921}" dt="2024-12-04T16:33:56.246" v="400" actId="47"/>
        <pc:sldMkLst>
          <pc:docMk/>
          <pc:sldMk cId="699870025" sldId="457"/>
        </pc:sldMkLst>
      </pc:sldChg>
      <pc:sldChg chg="del">
        <pc:chgData name="Šedivec Tomáš" userId="5859117d-4fed-45af-939e-a078bb4ea44f" providerId="ADAL" clId="{2A8F5312-9DA7-4E8D-BB1C-C447F0FBF921}" dt="2024-12-04T16:33:48.635" v="399" actId="47"/>
        <pc:sldMkLst>
          <pc:docMk/>
          <pc:sldMk cId="242960361" sldId="458"/>
        </pc:sldMkLst>
      </pc:sldChg>
      <pc:sldChg chg="modSp mod">
        <pc:chgData name="Šedivec Tomáš" userId="5859117d-4fed-45af-939e-a078bb4ea44f" providerId="ADAL" clId="{2A8F5312-9DA7-4E8D-BB1C-C447F0FBF921}" dt="2024-12-04T17:16:59.882" v="843" actId="108"/>
        <pc:sldMkLst>
          <pc:docMk/>
          <pc:sldMk cId="4148550666" sldId="459"/>
        </pc:sldMkLst>
        <pc:spChg chg="mod">
          <ac:chgData name="Šedivec Tomáš" userId="5859117d-4fed-45af-939e-a078bb4ea44f" providerId="ADAL" clId="{2A8F5312-9DA7-4E8D-BB1C-C447F0FBF921}" dt="2024-12-04T17:06:45.208" v="539" actId="20577"/>
          <ac:spMkLst>
            <pc:docMk/>
            <pc:sldMk cId="4148550666" sldId="459"/>
            <ac:spMk id="2" creationId="{E4D98EC8-D528-486F-EC1D-9F4C818E618B}"/>
          </ac:spMkLst>
        </pc:spChg>
        <pc:spChg chg="mod">
          <ac:chgData name="Šedivec Tomáš" userId="5859117d-4fed-45af-939e-a078bb4ea44f" providerId="ADAL" clId="{2A8F5312-9DA7-4E8D-BB1C-C447F0FBF921}" dt="2024-12-04T17:16:59.882" v="843" actId="108"/>
          <ac:spMkLst>
            <pc:docMk/>
            <pc:sldMk cId="4148550666" sldId="459"/>
            <ac:spMk id="3" creationId="{20218078-B778-267E-E778-46C6591F6C4E}"/>
          </ac:spMkLst>
        </pc:spChg>
      </pc:sldChg>
      <pc:sldChg chg="modSp new mod">
        <pc:chgData name="Šedivec Tomáš" userId="5859117d-4fed-45af-939e-a078bb4ea44f" providerId="ADAL" clId="{2A8F5312-9DA7-4E8D-BB1C-C447F0FBF921}" dt="2024-12-09T12:28:39.376" v="1401" actId="20577"/>
        <pc:sldMkLst>
          <pc:docMk/>
          <pc:sldMk cId="2272108449" sldId="460"/>
        </pc:sldMkLst>
        <pc:spChg chg="mod">
          <ac:chgData name="Šedivec Tomáš" userId="5859117d-4fed-45af-939e-a078bb4ea44f" providerId="ADAL" clId="{2A8F5312-9DA7-4E8D-BB1C-C447F0FBF921}" dt="2024-12-04T17:31:06.103" v="1040"/>
          <ac:spMkLst>
            <pc:docMk/>
            <pc:sldMk cId="2272108449" sldId="460"/>
            <ac:spMk id="2" creationId="{F70FC6A9-B68D-91A1-8A2C-10261E77865C}"/>
          </ac:spMkLst>
        </pc:spChg>
        <pc:spChg chg="mod">
          <ac:chgData name="Šedivec Tomáš" userId="5859117d-4fed-45af-939e-a078bb4ea44f" providerId="ADAL" clId="{2A8F5312-9DA7-4E8D-BB1C-C447F0FBF921}" dt="2024-12-09T12:28:39.376" v="1401" actId="20577"/>
          <ac:spMkLst>
            <pc:docMk/>
            <pc:sldMk cId="2272108449" sldId="460"/>
            <ac:spMk id="3" creationId="{48B3FD54-9D84-4BC5-6D2B-13ED077899A4}"/>
          </ac:spMkLst>
        </pc:spChg>
      </pc:sldChg>
      <pc:sldChg chg="modSp add mod">
        <pc:chgData name="Šedivec Tomáš" userId="5859117d-4fed-45af-939e-a078bb4ea44f" providerId="ADAL" clId="{2A8F5312-9DA7-4E8D-BB1C-C447F0FBF921}" dt="2024-12-09T11:18:06.967" v="1246" actId="1076"/>
        <pc:sldMkLst>
          <pc:docMk/>
          <pc:sldMk cId="3780989700" sldId="461"/>
        </pc:sldMkLst>
        <pc:spChg chg="mod">
          <ac:chgData name="Šedivec Tomáš" userId="5859117d-4fed-45af-939e-a078bb4ea44f" providerId="ADAL" clId="{2A8F5312-9DA7-4E8D-BB1C-C447F0FBF921}" dt="2024-12-09T11:18:04.491" v="1245" actId="14100"/>
          <ac:spMkLst>
            <pc:docMk/>
            <pc:sldMk cId="3780989700" sldId="461"/>
            <ac:spMk id="2" creationId="{E4D98EC8-D528-486F-EC1D-9F4C818E618B}"/>
          </ac:spMkLst>
        </pc:spChg>
        <pc:spChg chg="mod">
          <ac:chgData name="Šedivec Tomáš" userId="5859117d-4fed-45af-939e-a078bb4ea44f" providerId="ADAL" clId="{2A8F5312-9DA7-4E8D-BB1C-C447F0FBF921}" dt="2024-12-09T11:18:06.967" v="1246" actId="1076"/>
          <ac:spMkLst>
            <pc:docMk/>
            <pc:sldMk cId="3780989700" sldId="461"/>
            <ac:spMk id="3" creationId="{20218078-B778-267E-E778-46C6591F6C4E}"/>
          </ac:spMkLst>
        </pc:spChg>
      </pc:sldChg>
      <pc:sldChg chg="modSp add mod">
        <pc:chgData name="Šedivec Tomáš" userId="5859117d-4fed-45af-939e-a078bb4ea44f" providerId="ADAL" clId="{2A8F5312-9DA7-4E8D-BB1C-C447F0FBF921}" dt="2024-12-04T17:29:20.108" v="1037" actId="108"/>
        <pc:sldMkLst>
          <pc:docMk/>
          <pc:sldMk cId="2081934356" sldId="462"/>
        </pc:sldMkLst>
        <pc:spChg chg="mod">
          <ac:chgData name="Šedivec Tomáš" userId="5859117d-4fed-45af-939e-a078bb4ea44f" providerId="ADAL" clId="{2A8F5312-9DA7-4E8D-BB1C-C447F0FBF921}" dt="2024-12-04T17:29:20.108" v="1037" actId="108"/>
          <ac:spMkLst>
            <pc:docMk/>
            <pc:sldMk cId="2081934356" sldId="462"/>
            <ac:spMk id="3" creationId="{20218078-B778-267E-E778-46C6591F6C4E}"/>
          </ac:spMkLst>
        </pc:spChg>
      </pc:sldChg>
      <pc:sldChg chg="del">
        <pc:chgData name="Šedivec Tomáš" userId="5859117d-4fed-45af-939e-a078bb4ea44f" providerId="ADAL" clId="{2A8F5312-9DA7-4E8D-BB1C-C447F0FBF921}" dt="2024-12-04T16:33:42.827" v="398" actId="47"/>
        <pc:sldMkLst>
          <pc:docMk/>
          <pc:sldMk cId="3485125544" sldId="4715"/>
        </pc:sldMkLst>
      </pc:sldChg>
    </pc:docChg>
  </pc:docChgLst>
  <pc:docChgLst>
    <pc:chgData name="Šedivec Tomáš" userId="5859117d-4fed-45af-939e-a078bb4ea44f" providerId="ADAL" clId="{00F5A5C2-0F03-4AE0-8452-838FD2793CD9}"/>
    <pc:docChg chg="undo redo custSel addSld delSld modSld sldOrd">
      <pc:chgData name="Šedivec Tomáš" userId="5859117d-4fed-45af-939e-a078bb4ea44f" providerId="ADAL" clId="{00F5A5C2-0F03-4AE0-8452-838FD2793CD9}" dt="2024-10-07T10:03:06.728" v="787"/>
      <pc:docMkLst>
        <pc:docMk/>
      </pc:docMkLst>
      <pc:sldChg chg="modSp mod">
        <pc:chgData name="Šedivec Tomáš" userId="5859117d-4fed-45af-939e-a078bb4ea44f" providerId="ADAL" clId="{00F5A5C2-0F03-4AE0-8452-838FD2793CD9}" dt="2024-10-03T14:21:36.658" v="5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00F5A5C2-0F03-4AE0-8452-838FD2793CD9}" dt="2024-10-03T14:21:36.658" v="5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00F5A5C2-0F03-4AE0-8452-838FD2793CD9}" dt="2024-10-07T10:02:49.451" v="785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00F5A5C2-0F03-4AE0-8452-838FD2793CD9}" dt="2024-10-07T10:02:49.451" v="785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00F5A5C2-0F03-4AE0-8452-838FD2793CD9}" dt="2024-10-03T14:30:38.701" v="186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00F5A5C2-0F03-4AE0-8452-838FD2793CD9}" dt="2024-10-03T14:30:38.701" v="186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979719771" sldId="436"/>
        </pc:sldMkLst>
      </pc:sldChg>
      <pc:sldChg chg="modSp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1134117863" sldId="436"/>
        </pc:sldMkLst>
        <pc:spChg chg="mod">
          <ac:chgData name="Šedivec Tomáš" userId="5859117d-4fed-45af-939e-a078bb4ea44f" providerId="ADAL" clId="{00F5A5C2-0F03-4AE0-8452-838FD2793CD9}" dt="2024-10-03T14:31:50.590" v="205" actId="20577"/>
          <ac:spMkLst>
            <pc:docMk/>
            <pc:sldMk cId="1134117863" sldId="436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00F5A5C2-0F03-4AE0-8452-838FD2793CD9}" dt="2024-10-03T14:31:12.191" v="199" actId="20577"/>
        <pc:sldMkLst>
          <pc:docMk/>
          <pc:sldMk cId="2267967382" sldId="449"/>
        </pc:sldMkLst>
        <pc:spChg chg="mod">
          <ac:chgData name="Šedivec Tomáš" userId="5859117d-4fed-45af-939e-a078bb4ea44f" providerId="ADAL" clId="{00F5A5C2-0F03-4AE0-8452-838FD2793CD9}" dt="2024-10-03T14:31:12.191" v="199" actId="20577"/>
          <ac:spMkLst>
            <pc:docMk/>
            <pc:sldMk cId="2267967382" sldId="449"/>
            <ac:spMk id="3" creationId="{00000000-0000-0000-0000-000000000000}"/>
          </ac:spMkLst>
        </pc:spChg>
      </pc:sldChg>
      <pc:sldChg chg="new del">
        <pc:chgData name="Šedivec Tomáš" userId="5859117d-4fed-45af-939e-a078bb4ea44f" providerId="ADAL" clId="{00F5A5C2-0F03-4AE0-8452-838FD2793CD9}" dt="2024-10-03T14:33:20.199" v="238" actId="47"/>
        <pc:sldMkLst>
          <pc:docMk/>
          <pc:sldMk cId="1986621770" sldId="450"/>
        </pc:sldMkLst>
      </pc:sldChg>
      <pc:sldChg chg="modSp add mod">
        <pc:chgData name="Šedivec Tomáš" userId="5859117d-4fed-45af-939e-a078bb4ea44f" providerId="ADAL" clId="{00F5A5C2-0F03-4AE0-8452-838FD2793CD9}" dt="2024-10-03T14:32:04.896" v="213" actId="20577"/>
        <pc:sldMkLst>
          <pc:docMk/>
          <pc:sldMk cId="3385071484" sldId="451"/>
        </pc:sldMkLst>
        <pc:spChg chg="mod">
          <ac:chgData name="Šedivec Tomáš" userId="5859117d-4fed-45af-939e-a078bb4ea44f" providerId="ADAL" clId="{00F5A5C2-0F03-4AE0-8452-838FD2793CD9}" dt="2024-10-03T14:32:04.896" v="213" actId="20577"/>
          <ac:spMkLst>
            <pc:docMk/>
            <pc:sldMk cId="3385071484" sldId="451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19.900" v="219" actId="20577"/>
        <pc:sldMkLst>
          <pc:docMk/>
          <pc:sldMk cId="2478049402" sldId="452"/>
        </pc:sldMkLst>
        <pc:spChg chg="mod">
          <ac:chgData name="Šedivec Tomáš" userId="5859117d-4fed-45af-939e-a078bb4ea44f" providerId="ADAL" clId="{00F5A5C2-0F03-4AE0-8452-838FD2793CD9}" dt="2024-10-03T14:32:19.900" v="219" actId="20577"/>
          <ac:spMkLst>
            <pc:docMk/>
            <pc:sldMk cId="2478049402" sldId="452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35.700" v="225" actId="20577"/>
        <pc:sldMkLst>
          <pc:docMk/>
          <pc:sldMk cId="2478826433" sldId="453"/>
        </pc:sldMkLst>
        <pc:spChg chg="mod">
          <ac:chgData name="Šedivec Tomáš" userId="5859117d-4fed-45af-939e-a078bb4ea44f" providerId="ADAL" clId="{00F5A5C2-0F03-4AE0-8452-838FD2793CD9}" dt="2024-10-03T14:32:35.700" v="225" actId="20577"/>
          <ac:spMkLst>
            <pc:docMk/>
            <pc:sldMk cId="2478826433" sldId="453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52.693" v="231" actId="20577"/>
        <pc:sldMkLst>
          <pc:docMk/>
          <pc:sldMk cId="1219135848" sldId="454"/>
        </pc:sldMkLst>
        <pc:spChg chg="mod">
          <ac:chgData name="Šedivec Tomáš" userId="5859117d-4fed-45af-939e-a078bb4ea44f" providerId="ADAL" clId="{00F5A5C2-0F03-4AE0-8452-838FD2793CD9}" dt="2024-10-03T14:32:52.693" v="231" actId="20577"/>
          <ac:spMkLst>
            <pc:docMk/>
            <pc:sldMk cId="1219135848" sldId="454"/>
            <ac:spMk id="2" creationId="{5D04E58C-EE5C-E80E-0E94-C120E9656855}"/>
          </ac:spMkLst>
        </pc:spChg>
      </pc:sldChg>
      <pc:sldChg chg="modSp add mod ord">
        <pc:chgData name="Šedivec Tomáš" userId="5859117d-4fed-45af-939e-a078bb4ea44f" providerId="ADAL" clId="{00F5A5C2-0F03-4AE0-8452-838FD2793CD9}" dt="2024-10-03T14:43:24.470" v="448"/>
        <pc:sldMkLst>
          <pc:docMk/>
          <pc:sldMk cId="3555653953" sldId="455"/>
        </pc:sldMkLst>
        <pc:spChg chg="mod">
          <ac:chgData name="Šedivec Tomáš" userId="5859117d-4fed-45af-939e-a078bb4ea44f" providerId="ADAL" clId="{00F5A5C2-0F03-4AE0-8452-838FD2793CD9}" dt="2024-10-03T14:33:10.246" v="237" actId="20577"/>
          <ac:spMkLst>
            <pc:docMk/>
            <pc:sldMk cId="3555653953" sldId="455"/>
            <ac:spMk id="2" creationId="{5D04E58C-EE5C-E80E-0E94-C120E9656855}"/>
          </ac:spMkLst>
        </pc:spChg>
      </pc:sldChg>
      <pc:sldChg chg="modSp new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460563719" sldId="456"/>
        </pc:sldMkLst>
        <pc:spChg chg="mod">
          <ac:chgData name="Šedivec Tomáš" userId="5859117d-4fed-45af-939e-a078bb4ea44f" providerId="ADAL" clId="{00F5A5C2-0F03-4AE0-8452-838FD2793CD9}" dt="2024-10-03T14:40:50.204" v="425" actId="108"/>
          <ac:spMkLst>
            <pc:docMk/>
            <pc:sldMk cId="460563719" sldId="456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42:41.257" v="446" actId="403"/>
          <ac:spMkLst>
            <pc:docMk/>
            <pc:sldMk cId="460563719" sldId="456"/>
            <ac:spMk id="3" creationId="{20218078-B778-267E-E778-46C6591F6C4E}"/>
          </ac:spMkLst>
        </pc:spChg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2366172806" sldId="456"/>
        </pc:sldMkLst>
      </pc:sldChg>
      <pc:sldChg chg="modSp add mod ord">
        <pc:chgData name="Šedivec Tomáš" userId="5859117d-4fed-45af-939e-a078bb4ea44f" providerId="ADAL" clId="{00F5A5C2-0F03-4AE0-8452-838FD2793CD9}" dt="2024-10-03T14:45:47.354" v="651" actId="1076"/>
        <pc:sldMkLst>
          <pc:docMk/>
          <pc:sldMk cId="699870025" sldId="457"/>
        </pc:sldMkLst>
        <pc:spChg chg="mod">
          <ac:chgData name="Šedivec Tomáš" userId="5859117d-4fed-45af-939e-a078bb4ea44f" providerId="ADAL" clId="{00F5A5C2-0F03-4AE0-8452-838FD2793CD9}" dt="2024-10-03T14:43:52.686" v="488" actId="20577"/>
          <ac:spMkLst>
            <pc:docMk/>
            <pc:sldMk cId="699870025" sldId="457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45:47.354" v="651" actId="1076"/>
          <ac:spMkLst>
            <pc:docMk/>
            <pc:sldMk cId="699870025" sldId="457"/>
            <ac:spMk id="3" creationId="{20218078-B778-267E-E778-46C6591F6C4E}"/>
          </ac:spMkLst>
        </pc:spChg>
      </pc:sldChg>
      <pc:sldChg chg="modSp add mod ord">
        <pc:chgData name="Šedivec Tomáš" userId="5859117d-4fed-45af-939e-a078bb4ea44f" providerId="ADAL" clId="{00F5A5C2-0F03-4AE0-8452-838FD2793CD9}" dt="2024-10-03T14:54:12.241" v="752" actId="20577"/>
        <pc:sldMkLst>
          <pc:docMk/>
          <pc:sldMk cId="242960361" sldId="458"/>
        </pc:sldMkLst>
        <pc:spChg chg="mod">
          <ac:chgData name="Šedivec Tomáš" userId="5859117d-4fed-45af-939e-a078bb4ea44f" providerId="ADAL" clId="{00F5A5C2-0F03-4AE0-8452-838FD2793CD9}" dt="2024-10-03T14:50:32.952" v="658" actId="20577"/>
          <ac:spMkLst>
            <pc:docMk/>
            <pc:sldMk cId="242960361" sldId="458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54:12.241" v="752" actId="20577"/>
          <ac:spMkLst>
            <pc:docMk/>
            <pc:sldMk cId="242960361" sldId="458"/>
            <ac:spMk id="3" creationId="{20218078-B778-267E-E778-46C6591F6C4E}"/>
          </ac:spMkLst>
        </pc:spChg>
      </pc:sldChg>
      <pc:sldChg chg="modSp add mod">
        <pc:chgData name="Šedivec Tomáš" userId="5859117d-4fed-45af-939e-a078bb4ea44f" providerId="ADAL" clId="{00F5A5C2-0F03-4AE0-8452-838FD2793CD9}" dt="2024-10-03T14:55:18.815" v="763" actId="108"/>
        <pc:sldMkLst>
          <pc:docMk/>
          <pc:sldMk cId="4148550666" sldId="459"/>
        </pc:sldMkLst>
        <pc:spChg chg="mod">
          <ac:chgData name="Šedivec Tomáš" userId="5859117d-4fed-45af-939e-a078bb4ea44f" providerId="ADAL" clId="{00F5A5C2-0F03-4AE0-8452-838FD2793CD9}" dt="2024-10-03T14:55:18.815" v="763" actId="108"/>
          <ac:spMkLst>
            <pc:docMk/>
            <pc:sldMk cId="4148550666" sldId="459"/>
            <ac:spMk id="3" creationId="{20218078-B778-267E-E778-46C6591F6C4E}"/>
          </ac:spMkLst>
        </pc:spChg>
      </pc:sldChg>
      <pc:sldChg chg="modSp add mod">
        <pc:chgData name="Šedivec Tomáš" userId="5859117d-4fed-45af-939e-a078bb4ea44f" providerId="ADAL" clId="{00F5A5C2-0F03-4AE0-8452-838FD2793CD9}" dt="2024-10-07T09:45:01.261" v="773" actId="27636"/>
        <pc:sldMkLst>
          <pc:docMk/>
          <pc:sldMk cId="3485125544" sldId="4715"/>
        </pc:sldMkLst>
        <pc:spChg chg="mod">
          <ac:chgData name="Šedivec Tomáš" userId="5859117d-4fed-45af-939e-a078bb4ea44f" providerId="ADAL" clId="{00F5A5C2-0F03-4AE0-8452-838FD2793CD9}" dt="2024-10-07T09:44:30.724" v="767" actId="108"/>
          <ac:spMkLst>
            <pc:docMk/>
            <pc:sldMk cId="3485125544" sldId="4715"/>
            <ac:spMk id="2" creationId="{484D960B-43B6-DF25-3852-6F1FA4616F22}"/>
          </ac:spMkLst>
        </pc:spChg>
        <pc:spChg chg="mod">
          <ac:chgData name="Šedivec Tomáš" userId="5859117d-4fed-45af-939e-a078bb4ea44f" providerId="ADAL" clId="{00F5A5C2-0F03-4AE0-8452-838FD2793CD9}" dt="2024-10-07T09:45:01.261" v="773" actId="27636"/>
          <ac:spMkLst>
            <pc:docMk/>
            <pc:sldMk cId="3485125544" sldId="4715"/>
            <ac:spMk id="3" creationId="{D5BC58BC-0010-1A08-0848-6233880DE3A2}"/>
          </ac:spMkLst>
        </pc:spChg>
      </pc:sldChg>
    </pc:docChg>
  </pc:docChgLst>
  <pc:docChgLst>
    <pc:chgData name="Šedivec Tomáš" userId="5859117d-4fed-45af-939e-a078bb4ea44f" providerId="ADAL" clId="{F6E47318-830E-4136-AE75-33A374F7B8DC}"/>
    <pc:docChg chg="undo custSel modSld">
      <pc:chgData name="Šedivec Tomáš" userId="5859117d-4fed-45af-939e-a078bb4ea44f" providerId="ADAL" clId="{F6E47318-830E-4136-AE75-33A374F7B8DC}" dt="2024-08-12T10:14:28.182" v="26" actId="108"/>
      <pc:docMkLst>
        <pc:docMk/>
      </pc:docMkLst>
      <pc:sldChg chg="modSp mod">
        <pc:chgData name="Šedivec Tomáš" userId="5859117d-4fed-45af-939e-a078bb4ea44f" providerId="ADAL" clId="{F6E47318-830E-4136-AE75-33A374F7B8DC}" dt="2024-08-12T10:14:28.182" v="26" actId="108"/>
        <pc:sldMkLst>
          <pc:docMk/>
          <pc:sldMk cId="2267967382" sldId="449"/>
        </pc:sldMkLst>
        <pc:spChg chg="mod">
          <ac:chgData name="Šedivec Tomáš" userId="5859117d-4fed-45af-939e-a078bb4ea44f" providerId="ADAL" clId="{F6E47318-830E-4136-AE75-33A374F7B8DC}" dt="2024-08-12T10:14:28.182" v="26" actId="108"/>
          <ac:spMkLst>
            <pc:docMk/>
            <pc:sldMk cId="2267967382" sldId="44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09.12.2024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09.12.2024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09.12.2024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jednotny_identitni_prostor_verejne_spravy?do=diff&amp;rev2%5B0%5D=1727953563&amp;rev2%5B1%5D=1731503942&amp;difftype=sidebyside" TargetMode="External"/><Relationship Id="rId2" Type="http://schemas.openxmlformats.org/officeDocument/2006/relationships/hyperlink" Target="https://archi.gov.cz/znalostni_baze:ciselniky_rpp?do=diff&amp;rev2%5B0%5D=1727963747&amp;rev2%5B1%5D=1731055606&amp;difftype=sidebysi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znalostni_baze:seznam_udaju_agend" TargetMode="External"/><Relationship Id="rId4" Type="http://schemas.openxmlformats.org/officeDocument/2006/relationships/hyperlink" Target="https://archi.gov.cz/znalostni_baze:co_je_neni_isvs?do=diff&amp;rev2%5B0%5D=1619773014&amp;rev2%5B1%5D=1732193456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reza?do=diff&amp;rev2%5B0%5D=1727187001&amp;rev2%5B1%5D=1733220643&amp;difftype=sidebyside" TargetMode="External"/><Relationship Id="rId2" Type="http://schemas.openxmlformats.org/officeDocument/2006/relationships/hyperlink" Target="https://archi.gov.cz/nap:ruian?do=diff&amp;rev2%5B0%5D=1711026763&amp;rev2%5B1%5D=1733149566&amp;difftype=sidebysid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9. 12. 2024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AI/LLM využití ve VS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29125"/>
          </a:xfrm>
        </p:spPr>
        <p:txBody>
          <a:bodyPr>
            <a:normAutofit/>
          </a:bodyPr>
          <a:lstStyle/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Pozměňovací návrh k ZoPDS – mění termíny v § 14 Přechodná ustanovení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Nejde o posunutí účinnosti zákona jako celku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Jedná se o posun portálů povinností poskytovat služby </a:t>
            </a: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na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portále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Práva uživatelů nadále platí a je nutné na tom pracovat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Možnost neposkytovat služby digitálně při prokázání nepřiměřené zátěže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Připravuje se metodika na posuzování míry nepřiměřené zátěže</a:t>
            </a:r>
          </a:p>
          <a:p>
            <a:pPr lvl="1"/>
            <a:endParaRPr lang="cs-CZ" sz="26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48550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296"/>
            <a:ext cx="10515600" cy="5141750"/>
          </a:xfrm>
        </p:spPr>
        <p:txBody>
          <a:bodyPr>
            <a:normAutofit/>
          </a:bodyPr>
          <a:lstStyle/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Předávání podání při přenesené působnosti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OVM, který provozuje agendový portál si vytvoří datovou schránku na žádost (tzv. technickou datovou schránku).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Tato schránka bude využívána pouze pro odeslání žádosti vytvořené na příslušném portálu uživatelem, který buď nedisponuje svojí datovou schránkou, či tuto datovou schránku nechce použít.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200" b="1" dirty="0">
                <a:ln>
                  <a:solidFill>
                    <a:schemeClr val="bg1"/>
                  </a:solidFill>
                </a:ln>
              </a:rPr>
              <a:t>V rámci těla podání je možné (volitelně) definovat kanál pro odpověď – datovou schránkou, dopisem nebo přes příslušný portál, pokud to portál bude umožňovat. Zde však záleží na konkrétní službě/agendě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200" b="1" dirty="0">
                <a:ln>
                  <a:solidFill>
                    <a:schemeClr val="bg1"/>
                  </a:solidFill>
                </a:ln>
              </a:rPr>
              <a:t>Datová zpráva odeslaná technickou datovou schránkou agendového portálu by měla uvést i minimální set metadat:</a:t>
            </a:r>
          </a:p>
          <a:p>
            <a:pPr marL="1371600" lvl="2" indent="-457200">
              <a:buFont typeface="+mj-lt"/>
              <a:buAutoNum type="arabicPeriod"/>
            </a:pPr>
            <a:r>
              <a:rPr lang="cs-CZ" sz="1800" b="1" dirty="0">
                <a:ln>
                  <a:solidFill>
                    <a:schemeClr val="bg1"/>
                  </a:solidFill>
                </a:ln>
              </a:rPr>
              <a:t>Předmět: Podání z portálu: Kód a název služby / Kód a název agendy</a:t>
            </a:r>
          </a:p>
          <a:p>
            <a:pPr marL="1371600" lvl="2" indent="-457200">
              <a:buFont typeface="+mj-lt"/>
              <a:buAutoNum type="arabicPeriod"/>
            </a:pPr>
            <a:r>
              <a:rPr lang="cs-CZ" sz="1800" b="1" dirty="0">
                <a:ln>
                  <a:solidFill>
                    <a:schemeClr val="bg1"/>
                  </a:solidFill>
                </a:ln>
              </a:rPr>
              <a:t>Zmocnění: Zákon č. 12/2020, § 4, odstavec 1, písm. d)</a:t>
            </a:r>
          </a:p>
          <a:p>
            <a:pPr marL="1371600" lvl="2" indent="-457200">
              <a:buFont typeface="+mj-lt"/>
              <a:buAutoNum type="arabicPeriod"/>
            </a:pPr>
            <a:r>
              <a:rPr lang="cs-CZ" sz="1800" b="1" dirty="0">
                <a:ln>
                  <a:solidFill>
                    <a:schemeClr val="bg1"/>
                  </a:solidFill>
                </a:ln>
              </a:rPr>
              <a:t>Naše číslo jednací: Jednoznačný identifikátor dokumentu </a:t>
            </a:r>
          </a:p>
          <a:p>
            <a:pPr lvl="1"/>
            <a:endParaRPr lang="cs-CZ" sz="26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80989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2268"/>
            <a:ext cx="10515600" cy="498060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Tvořit výstup podání klienta ve formátu PDF/A-3 dle standardu https://ofn.gov.cz/dokumenty-z-formul%C3%A1%C5%99%C5%AF-ZoPDS/2024-10-04/. Vyplněný formulář kontejnerového typu (PDF/A-3) s vnořeným strojovým formátem (XML) je nutné elektronicky podepsat, resp. opatřit elektronickou kvalifikovanou pečetí a </a:t>
            </a: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kvalifikovaným časovým razítkem správce Portálu</a:t>
            </a:r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Poskytuje veškeré potřebné údaje a dokumenty a vytváří průvodku dle pravidel DIA. Od předávajícího OVM bude stručně popsáno, že předává podání učiněné na portále, přičemž k podání se vztahuje fikce podpisu dle § 8 </a:t>
            </a:r>
            <a:r>
              <a:rPr lang="cs-CZ" sz="2600" b="1" dirty="0" err="1">
                <a:ln>
                  <a:solidFill>
                    <a:schemeClr val="bg1"/>
                  </a:solidFill>
                </a:ln>
              </a:rPr>
              <a:t>ZoSVS</a:t>
            </a: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. Součástí tohoto dokumentu bude identifikátor autorizace a </a:t>
            </a:r>
            <a:r>
              <a:rPr lang="cs-CZ" sz="2600" b="1" dirty="0" err="1">
                <a:ln>
                  <a:solidFill>
                    <a:schemeClr val="bg1"/>
                  </a:solidFill>
                </a:ln>
              </a:rPr>
              <a:t>hash</a:t>
            </a:r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 dokumentu, který uživatel autorizoval. Tento dokument bude také opatřen kvalifikovanou elektronickou pečetí a kvalifikovaným časovým razítkem správce portálu.</a:t>
            </a:r>
          </a:p>
        </p:txBody>
      </p:sp>
    </p:spTree>
    <p:extLst>
      <p:ext uri="{BB962C8B-B14F-4D97-AF65-F5344CB8AC3E}">
        <p14:creationId xmlns:p14="http://schemas.microsoft.com/office/powerpoint/2010/main" val="208193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Shrnutí roku 2024 a výhled 2025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35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FC6A9-B68D-91A1-8A2C-10261E778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Shrnutí roku 2024 a výhled 2025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B3FD54-9D84-4BC5-6D2B-13ED07789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2024</a:t>
            </a:r>
          </a:p>
          <a:p>
            <a:pPr lvl="1"/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 zasedání</a:t>
            </a:r>
          </a:p>
          <a:p>
            <a:pPr lvl="1"/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Přes 200 změn v NAČR. Všechny schválené </a:t>
            </a:r>
            <a:r>
              <a:rPr lang="cs-CZ" sz="2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plenárem</a:t>
            </a:r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RVIS</a:t>
            </a:r>
          </a:p>
          <a:p>
            <a:pPr lvl="1"/>
            <a:r>
              <a:rPr lang="cs-CZ" sz="2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Průměrně přes 150 účastníků</a:t>
            </a:r>
          </a:p>
          <a:p>
            <a:pPr lvl="1"/>
            <a:endParaRPr lang="cs-CZ" dirty="0"/>
          </a:p>
          <a:p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2025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Nadále zasedání cca 1x za 2 měsíce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První krok ke schválení metodických pokynů dle </a:t>
            </a:r>
            <a:r>
              <a:rPr lang="cs-CZ" sz="2600" b="1" dirty="0" err="1">
                <a:ln>
                  <a:solidFill>
                    <a:schemeClr val="bg1"/>
                  </a:solidFill>
                </a:ln>
              </a:rPr>
              <a:t>ZoISVS</a:t>
            </a:r>
            <a:endParaRPr lang="cs-CZ" sz="2600" b="1" dirty="0">
              <a:ln>
                <a:solidFill>
                  <a:schemeClr val="bg1"/>
                </a:solidFill>
              </a:ln>
            </a:endParaRP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Změna IK ČR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Nová pravidla atestací dlouhodobého řízení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Realizace rozvojových námětů</a:t>
            </a:r>
          </a:p>
          <a:p>
            <a:pPr lvl="1"/>
            <a:r>
              <a:rPr lang="cs-CZ" sz="2600" b="1" dirty="0">
                <a:ln>
                  <a:solidFill>
                    <a:schemeClr val="bg1"/>
                  </a:solidFill>
                </a:ln>
              </a:rPr>
              <a:t>CAAIS, AISV, </a:t>
            </a:r>
            <a:r>
              <a:rPr lang="cs-CZ" sz="2600" b="1" dirty="0" err="1">
                <a:ln>
                  <a:solidFill>
                    <a:schemeClr val="bg1"/>
                  </a:solidFill>
                </a:ln>
              </a:rPr>
              <a:t>ReZa</a:t>
            </a:r>
            <a:endParaRPr lang="cs-CZ" sz="2600" b="1" dirty="0">
              <a:ln>
                <a:solidFill>
                  <a:schemeClr val="bg1"/>
                </a:solidFill>
              </a:ln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2108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AI/LLM ve VS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Ministerstvo průmyslu a obchodu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Stav ZoPDS a výstupy DIA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Shrnutí roku 2024 a plány na 2025 z pohledu pracovní skupiny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226668"/>
            <a:ext cx="11296691" cy="577085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Osvědčení o digitálním úkonu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https://archi.gov.cz/znalostni_baze:osvedceni?do=diff&amp;rev2%5B0%5D=1724419874&amp;rev2%5B1%5D=1730286698&amp;difftype=sidebyside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Číselníky ve VDF 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https://archi.gov.cz/znalostni_baze:ciselniky_rpp?do=diff&amp;rev2%5B0%5D=1727963747&amp;rev2%5B1%5D=1731055606&amp;difftype=sidebyside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Jednotný identitní prostor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https://archi.gov.cz/nap:jednotny_identitni_prostor_verejne_spravy?do=diff&amp;rev2%5B0%5D=1727953563&amp;rev2%5B1%5D=1731503942&amp;difftype=sidebyside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je a co není ISVS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https://archi.gov.cz/znalostni_baze:co_je_neni_isvs?do=diff&amp;rev2%5B0%5D=1619773014&amp;rev2%5B1%5D=1732193456&amp;difftype=sidebyside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Seznam údajů agend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https://archi.gov.cz/znalostni_baze:seznam_udaju_agend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087143"/>
            <a:ext cx="11296691" cy="577085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Portály VS https://archi.gov.cz/nap:portaly_verejne_spravy_a_soukromopravnich_uzivatelu_udaju?do=diff&amp;rev2%5B0%5D=1645527720&amp;rev2%5B1%5D=1732634370&amp;difftype=sidebyside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RUIAN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https://archi.gov.cz/nap:ruian?do=diff&amp;rev2%5B0%5D=1711026763&amp;rev2%5B1%5D=1733149566&amp;difftype=sidebyside</a:t>
            </a:r>
            <a:endParaRPr lang="cs-CZ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Registr zastupování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https://archi.gov.cz/nap:reza?do=diff&amp;rev2%5B0%5D=1727187001&amp;rev2%5B1%5D=1733220643&amp;difftype=sidebyside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796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2024/03/18/U5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7861</TotalTime>
  <Words>952</Words>
  <Application>Microsoft Office PowerPoint</Application>
  <PresentationFormat>Širokoúhlá obrazovka</PresentationFormat>
  <Paragraphs>78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AI/LLM využití ve VS</vt:lpstr>
      <vt:lpstr>ZoPDS</vt:lpstr>
      <vt:lpstr>ZoPDS</vt:lpstr>
      <vt:lpstr>ZoPDS</vt:lpstr>
      <vt:lpstr>ZoPDS</vt:lpstr>
      <vt:lpstr>Shrnutí roku 2024 a výhled 2025</vt:lpstr>
      <vt:lpstr>Shrnutí roku 2024 a výhled 2025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116</cp:revision>
  <dcterms:created xsi:type="dcterms:W3CDTF">2021-01-27T09:19:54Z</dcterms:created>
  <dcterms:modified xsi:type="dcterms:W3CDTF">2024-12-09T12:28:48Z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